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2" r:id="rId3"/>
    <p:sldId id="285" r:id="rId4"/>
    <p:sldId id="292" r:id="rId5"/>
    <p:sldId id="293" r:id="rId6"/>
    <p:sldId id="306" r:id="rId7"/>
    <p:sldId id="288" r:id="rId8"/>
    <p:sldId id="310" r:id="rId9"/>
    <p:sldId id="311" r:id="rId10"/>
    <p:sldId id="30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A869-12F8-49A5-87EB-F8B6383D32F3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E3BBA-850E-4C57-8109-0F7B7FE2A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лакатики - плакаты, стенгазеты, гирлянды - Фон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556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88640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«Детский сад № 22 комбинированного вида»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паспорт игры\IMG_58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77072"/>
            <a:ext cx="2919838" cy="23760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331640" y="1556792"/>
            <a:ext cx="6572296" cy="1247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rtl="0"/>
            <a:r>
              <a:rPr lang="ru-RU" sz="3600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Настольно - дидактическая игра</a:t>
            </a:r>
          </a:p>
          <a:p>
            <a:pPr algn="ctr" rtl="0"/>
            <a:r>
              <a:rPr lang="ru-RU" sz="3600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      «Веселые резинки»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91680" y="980728"/>
            <a:ext cx="6138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Республиканский конкурс методических разработок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«Методическая сокровищница»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0128" y="3645024"/>
            <a:ext cx="43655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</a:rPr>
              <a:t>Авторы: </a:t>
            </a:r>
          </a:p>
          <a:p>
            <a:pPr algn="r"/>
            <a:r>
              <a:rPr lang="ru-RU" sz="2000" b="1" dirty="0" smtClean="0">
                <a:solidFill>
                  <a:srgbClr val="FF0000"/>
                </a:solidFill>
              </a:rPr>
              <a:t>Сысуева Наталья Владимировна</a:t>
            </a:r>
          </a:p>
          <a:p>
            <a:pPr algn="r"/>
            <a:r>
              <a:rPr lang="ru-RU" sz="2000" b="1" dirty="0" err="1" smtClean="0">
                <a:solidFill>
                  <a:srgbClr val="FF0000"/>
                </a:solidFill>
              </a:rPr>
              <a:t>Андриянова</a:t>
            </a:r>
            <a:r>
              <a:rPr lang="ru-RU" sz="2000" b="1" dirty="0" smtClean="0">
                <a:solidFill>
                  <a:srgbClr val="FF0000"/>
                </a:solidFill>
              </a:rPr>
              <a:t> Наталья Николаевна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5976799_raznoe93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593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8860" y="6143644"/>
            <a:ext cx="285752" cy="35719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C:\Users\Администратор\Desktop\паспорт игры\IMG_58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2926100" cy="228601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7" name="Picture 2" descr="G:\DCIM\100CANON\IMG_6082.JPG"/>
          <p:cNvPicPr>
            <a:picLocks noChangeAspect="1" noChangeArrowheads="1"/>
          </p:cNvPicPr>
          <p:nvPr/>
        </p:nvPicPr>
        <p:blipFill>
          <a:blip r:embed="rId4" cstate="print"/>
          <a:srcRect l="11400" t="12595" r="13302" b="6598"/>
          <a:stretch>
            <a:fillRect/>
          </a:stretch>
        </p:blipFill>
        <p:spPr bwMode="auto">
          <a:xfrm>
            <a:off x="3286117" y="214290"/>
            <a:ext cx="2857520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G:\DCIM\100CANON\IMG_6074.JPG"/>
          <p:cNvPicPr>
            <a:picLocks noChangeAspect="1" noChangeArrowheads="1"/>
          </p:cNvPicPr>
          <p:nvPr/>
        </p:nvPicPr>
        <p:blipFill>
          <a:blip r:embed="rId5" cstate="print"/>
          <a:srcRect l="9430" t="8587" r="12322" b="7839"/>
          <a:stretch>
            <a:fillRect/>
          </a:stretch>
        </p:blipFill>
        <p:spPr bwMode="auto">
          <a:xfrm>
            <a:off x="6462888" y="285728"/>
            <a:ext cx="2681112" cy="2265077"/>
          </a:xfrm>
          <a:prstGeom prst="roundRect">
            <a:avLst/>
          </a:prstGeom>
          <a:ln w="76200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3" descr="G:\DCIM\100CANON\IMG_6075.JPG"/>
          <p:cNvPicPr>
            <a:picLocks noChangeAspect="1" noChangeArrowheads="1"/>
          </p:cNvPicPr>
          <p:nvPr/>
        </p:nvPicPr>
        <p:blipFill>
          <a:blip r:embed="rId6" cstate="print"/>
          <a:srcRect l="10369" t="7057" r="13489" b="6600"/>
          <a:stretch>
            <a:fillRect/>
          </a:stretch>
        </p:blipFill>
        <p:spPr bwMode="auto">
          <a:xfrm>
            <a:off x="214282" y="2857496"/>
            <a:ext cx="2954935" cy="2500330"/>
          </a:xfrm>
          <a:prstGeom prst="roundRect">
            <a:avLst/>
          </a:prstGeom>
          <a:ln w="7620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G:\DCIM\100CANON\IMG_6069.JPG"/>
          <p:cNvPicPr>
            <a:picLocks noChangeAspect="1" noChangeArrowheads="1"/>
          </p:cNvPicPr>
          <p:nvPr/>
        </p:nvPicPr>
        <p:blipFill>
          <a:blip r:embed="rId7" cstate="print"/>
          <a:srcRect l="7500" t="2128" r="11868" b="6374"/>
          <a:stretch>
            <a:fillRect/>
          </a:stretch>
        </p:blipFill>
        <p:spPr bwMode="auto">
          <a:xfrm>
            <a:off x="5786446" y="2786058"/>
            <a:ext cx="3143272" cy="2714644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428728" y="5286388"/>
            <a:ext cx="6643734" cy="13573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921"/>
              </a:avLst>
            </a:prstTxWarp>
          </a:bodyPr>
          <a:lstStyle/>
          <a:p>
            <a:pPr algn="ctr" rtl="0"/>
            <a:r>
              <a:rPr lang="ru-RU" sz="3600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за внимание!</a:t>
            </a:r>
          </a:p>
        </p:txBody>
      </p:sp>
      <p:pic>
        <p:nvPicPr>
          <p:cNvPr id="3078" name="Picture 6" descr="NATALI73123 - альбом &quot;КЛИПАРТ в PNG -Разное / ДЕТСКИЕ КАРТИНКИ В ПНГ / Детский клипарт в PNG&quot; на Яндекс.Фотка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857496"/>
            <a:ext cx="2327342" cy="231455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3 - Елена Валерьевна Соломах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6823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«Веселые резинки»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>
                <a:solidFill>
                  <a:srgbClr val="FF0000"/>
                </a:solidFill>
              </a:rPr>
              <a:t>Цели</a:t>
            </a:r>
            <a:r>
              <a:rPr lang="en-US" dirty="0">
                <a:solidFill>
                  <a:srgbClr val="FF0000"/>
                </a:solidFill>
              </a:rPr>
              <a:t> и </a:t>
            </a:r>
            <a:r>
              <a:rPr lang="en-US" dirty="0" err="1">
                <a:solidFill>
                  <a:srgbClr val="FF0000"/>
                </a:solidFill>
              </a:rPr>
              <a:t>задачи</a:t>
            </a:r>
            <a:r>
              <a:rPr lang="en-US" dirty="0">
                <a:solidFill>
                  <a:srgbClr val="FF0000"/>
                </a:solidFill>
              </a:rPr>
              <a:t>: </a:t>
            </a:r>
            <a:endParaRPr lang="ru-RU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i="1" dirty="0" err="1"/>
              <a:t>Развитие</a:t>
            </a:r>
            <a:r>
              <a:rPr lang="en-US" i="1" dirty="0"/>
              <a:t> </a:t>
            </a:r>
            <a:r>
              <a:rPr lang="en-US" i="1" dirty="0" err="1"/>
              <a:t>мелкой</a:t>
            </a:r>
            <a:r>
              <a:rPr lang="en-US" i="1" dirty="0"/>
              <a:t> </a:t>
            </a:r>
            <a:r>
              <a:rPr lang="en-US" i="1" dirty="0" err="1"/>
              <a:t>моторики</a:t>
            </a:r>
            <a:r>
              <a:rPr lang="en-US" i="1" dirty="0"/>
              <a:t> </a:t>
            </a:r>
            <a:r>
              <a:rPr lang="en-US" i="1" dirty="0" err="1"/>
              <a:t>рук</a:t>
            </a:r>
            <a:r>
              <a:rPr lang="en-US" i="1" dirty="0"/>
              <a:t> </a:t>
            </a:r>
            <a:r>
              <a:rPr lang="en-US" i="1" dirty="0" err="1"/>
              <a:t>ребенка</a:t>
            </a:r>
            <a:r>
              <a:rPr lang="en-US" i="1" dirty="0"/>
              <a:t>. </a:t>
            </a:r>
            <a:r>
              <a:rPr lang="en-US" i="1" dirty="0" err="1"/>
              <a:t>Закрепление</a:t>
            </a:r>
            <a:r>
              <a:rPr lang="en-US" i="1" dirty="0"/>
              <a:t> </a:t>
            </a:r>
            <a:r>
              <a:rPr lang="en-US" i="1" dirty="0" err="1"/>
              <a:t>основных</a:t>
            </a:r>
            <a:r>
              <a:rPr lang="en-US" i="1" dirty="0"/>
              <a:t> </a:t>
            </a:r>
            <a:r>
              <a:rPr lang="en-US" i="1" dirty="0" err="1"/>
              <a:t>цветов</a:t>
            </a:r>
            <a:r>
              <a:rPr lang="en-US" i="1" dirty="0"/>
              <a:t> и </a:t>
            </a:r>
            <a:r>
              <a:rPr lang="en-US" i="1" dirty="0" err="1"/>
              <a:t>знаний</a:t>
            </a:r>
            <a:r>
              <a:rPr lang="en-US" i="1" dirty="0"/>
              <a:t> </a:t>
            </a:r>
            <a:r>
              <a:rPr lang="en-US" i="1" dirty="0" err="1"/>
              <a:t>разнообразных</a:t>
            </a:r>
            <a:r>
              <a:rPr lang="en-US" i="1" dirty="0"/>
              <a:t> </a:t>
            </a:r>
            <a:r>
              <a:rPr lang="en-US" i="1" dirty="0" err="1"/>
              <a:t>видов</a:t>
            </a:r>
            <a:r>
              <a:rPr lang="en-US" i="1" dirty="0"/>
              <a:t> </a:t>
            </a:r>
            <a:r>
              <a:rPr lang="en-US" i="1" dirty="0" err="1"/>
              <a:t>геометрических</a:t>
            </a:r>
            <a:r>
              <a:rPr lang="en-US" i="1" dirty="0"/>
              <a:t> </a:t>
            </a:r>
            <a:r>
              <a:rPr lang="en-US" i="1" dirty="0" err="1"/>
              <a:t>фигур</a:t>
            </a:r>
            <a:r>
              <a:rPr lang="en-US" i="1" dirty="0"/>
              <a:t>, </a:t>
            </a:r>
            <a:r>
              <a:rPr lang="en-US" i="1" dirty="0" err="1"/>
              <a:t>линий</a:t>
            </a:r>
            <a:r>
              <a:rPr lang="en-US" i="1" dirty="0"/>
              <a:t>. </a:t>
            </a:r>
            <a:endParaRPr lang="ru-RU" i="1" dirty="0"/>
          </a:p>
          <a:p>
            <a:pPr>
              <a:buNone/>
            </a:pPr>
            <a:r>
              <a:rPr lang="en-US" i="1" dirty="0" err="1"/>
              <a:t>Развитие</a:t>
            </a:r>
            <a:r>
              <a:rPr lang="en-US" i="1" dirty="0"/>
              <a:t> </a:t>
            </a:r>
            <a:r>
              <a:rPr lang="en-US" i="1" dirty="0" err="1"/>
              <a:t>пространственного</a:t>
            </a:r>
            <a:r>
              <a:rPr lang="en-US" i="1" dirty="0"/>
              <a:t> </a:t>
            </a:r>
            <a:r>
              <a:rPr lang="en-US" i="1" dirty="0" err="1"/>
              <a:t>восприятия</a:t>
            </a:r>
            <a:r>
              <a:rPr lang="en-US" i="1" dirty="0"/>
              <a:t>, </a:t>
            </a:r>
            <a:r>
              <a:rPr lang="en-US" i="1" dirty="0" err="1"/>
              <a:t>мыслительных</a:t>
            </a:r>
            <a:r>
              <a:rPr lang="en-US" i="1" dirty="0"/>
              <a:t> </a:t>
            </a:r>
            <a:r>
              <a:rPr lang="en-US" i="1" dirty="0" err="1"/>
              <a:t>процессов</a:t>
            </a:r>
            <a:r>
              <a:rPr lang="en-US" i="1" dirty="0"/>
              <a:t> и </a:t>
            </a:r>
            <a:r>
              <a:rPr lang="en-US" i="1" dirty="0" err="1"/>
              <a:t>речи</a:t>
            </a:r>
            <a:r>
              <a:rPr lang="en-US" i="1" dirty="0"/>
              <a:t> </a:t>
            </a:r>
            <a:r>
              <a:rPr lang="en-US" i="1" dirty="0" err="1"/>
              <a:t>ребенка</a:t>
            </a:r>
            <a:r>
              <a:rPr lang="en-US" i="1" dirty="0"/>
              <a:t>. </a:t>
            </a:r>
            <a:r>
              <a:rPr lang="en-US" i="1" dirty="0" err="1"/>
              <a:t>Учить</a:t>
            </a:r>
            <a:r>
              <a:rPr lang="en-US" i="1" dirty="0"/>
              <a:t> </a:t>
            </a:r>
            <a:r>
              <a:rPr lang="en-US" i="1" dirty="0" err="1"/>
              <a:t>дошкольников</a:t>
            </a:r>
            <a:r>
              <a:rPr lang="en-US" i="1" dirty="0"/>
              <a:t> </a:t>
            </a:r>
            <a:r>
              <a:rPr lang="en-US" i="1" dirty="0" err="1"/>
              <a:t>фантазировать</a:t>
            </a:r>
            <a:r>
              <a:rPr lang="en-US" i="1" dirty="0"/>
              <a:t>.</a:t>
            </a:r>
            <a:br>
              <a:rPr lang="en-US" i="1" dirty="0"/>
            </a:br>
            <a:endParaRPr lang="ru-RU" i="1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3 - Елена Валерьевна Соломах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Описание игры.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Детям предлагается соединить  резинками гвоздики по цветам. (На красные гвоздики натянуть красные резинки, на желтые  </a:t>
            </a:r>
            <a:r>
              <a:rPr lang="ru-RU" dirty="0" err="1"/>
              <a:t>желтые</a:t>
            </a:r>
            <a:r>
              <a:rPr lang="ru-RU" dirty="0"/>
              <a:t> и т.д.)</a:t>
            </a:r>
          </a:p>
          <a:p>
            <a:r>
              <a:rPr lang="ru-RU" dirty="0"/>
              <a:t>Сделать квадрат из зеленых резинок, </a:t>
            </a:r>
            <a:r>
              <a:rPr lang="ru-RU" dirty="0" err="1"/>
              <a:t>треугольникиз</a:t>
            </a:r>
            <a:r>
              <a:rPr lang="ru-RU" dirty="0"/>
              <a:t> красных, прямоугольник из синих. (закрепить основные цвета)</a:t>
            </a:r>
          </a:p>
          <a:p>
            <a:r>
              <a:rPr lang="ru-RU" dirty="0"/>
              <a:t> Далее детям предлагается построить  домик для Машеньки из геометрических фигур.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для детского фотоальбома (и не только) &quot; Обои для рабочего стола, скачать картинки на рабочий стол, обои на рабочий с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2035" y="0"/>
            <a:ext cx="9456035" cy="67953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990656" cy="86409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 Black" pitchFamily="34" charset="0"/>
              </a:rPr>
              <a:t>Самостоятельная деятельность детей</a:t>
            </a:r>
            <a:br>
              <a:rPr lang="ru-RU" b="1" i="1" dirty="0">
                <a:solidFill>
                  <a:srgbClr val="FF0000"/>
                </a:solidFill>
                <a:latin typeface="Arial Black" pitchFamily="34" charset="0"/>
              </a:rPr>
            </a:b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214422"/>
            <a:ext cx="7058052" cy="4424378"/>
          </a:xfrm>
        </p:spPr>
        <p:txBody>
          <a:bodyPr>
            <a:normAutofit fontScale="77500" lnSpcReduction="20000"/>
          </a:bodyPr>
          <a:lstStyle/>
          <a:p>
            <a:pPr algn="l"/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предлагается:</a:t>
            </a:r>
          </a:p>
          <a:p>
            <a:pPr algn="l"/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Создать картину на основе композиций из цветных резинок.  При создании использовать различные геометрические фигуры (квадрат, треугольник, прямоугольник и т.д.)</a:t>
            </a:r>
          </a:p>
          <a:p>
            <a:pPr algn="l"/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Сосчитать </a:t>
            </a:r>
            <a:r>
              <a:rPr lang="ru-RU" sz="3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из которых выполняются фигуры.</a:t>
            </a:r>
          </a:p>
          <a:p>
            <a:pPr algn="l"/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Сколько  получилось треугольников, прямоугольников, квадратов? Какие они по цвету?</a:t>
            </a:r>
          </a:p>
          <a:p>
            <a:pPr algn="l"/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Самому придумать и сложить картину.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Детские фоны для фотографий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974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«Сосчитай резинки»</a:t>
            </a:r>
          </a:p>
        </p:txBody>
      </p:sp>
      <p:pic>
        <p:nvPicPr>
          <p:cNvPr id="2050" name="Picture 2" descr="G:\DCIM\100CANON\IMG_59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483" r="10535"/>
          <a:stretch>
            <a:fillRect/>
          </a:stretch>
        </p:blipFill>
        <p:spPr bwMode="auto">
          <a:xfrm>
            <a:off x="323528" y="2708920"/>
            <a:ext cx="3870338" cy="3584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G:\DCIM\100CANON\IMG_6074.JPG"/>
          <p:cNvPicPr>
            <a:picLocks noChangeAspect="1" noChangeArrowheads="1"/>
          </p:cNvPicPr>
          <p:nvPr/>
        </p:nvPicPr>
        <p:blipFill>
          <a:blip r:embed="rId4" cstate="print"/>
          <a:srcRect l="9430" t="8587" r="12322" b="7839"/>
          <a:stretch>
            <a:fillRect/>
          </a:stretch>
        </p:blipFill>
        <p:spPr bwMode="auto">
          <a:xfrm>
            <a:off x="4644008" y="2780928"/>
            <a:ext cx="4176464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987824" y="1052736"/>
            <a:ext cx="32592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Скучно детям у окна, </a:t>
            </a:r>
            <a:b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Поиграть бы им пора .</a:t>
            </a:r>
            <a:b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Есть у деточек тетрадь,</a:t>
            </a:r>
            <a:b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Будут цифры собирать.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расавица зима - красивые зимние фотографии (70 фото) &quot; Карт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Наша ёлка велика, 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Наша ёлка высока.</a:t>
            </a:r>
            <a:r>
              <a:rPr lang="ru-RU" dirty="0"/>
              <a:t> </a:t>
            </a:r>
          </a:p>
        </p:txBody>
      </p:sp>
      <p:pic>
        <p:nvPicPr>
          <p:cNvPr id="5" name="Picture 4" descr="G:\DCIM\100CANON\IMG_606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500" t="2128" r="11868" b="6374"/>
          <a:stretch>
            <a:fillRect/>
          </a:stretch>
        </p:blipFill>
        <p:spPr bwMode="auto">
          <a:xfrm>
            <a:off x="4357686" y="2060848"/>
            <a:ext cx="4357718" cy="4434415"/>
          </a:xfrm>
          <a:prstGeom prst="roundRect">
            <a:avLst>
              <a:gd name="adj" fmla="val 16667"/>
            </a:avLst>
          </a:prstGeom>
          <a:ln w="76200"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14348" y="3643314"/>
            <a:ext cx="32861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Arial Black" pitchFamily="34" charset="0"/>
              </a:rPr>
              <a:t>Составляем елочки из геометрических фигур</a:t>
            </a:r>
          </a:p>
          <a:p>
            <a:r>
              <a:rPr lang="ru-RU" sz="2400" i="1" dirty="0">
                <a:solidFill>
                  <a:srgbClr val="002060"/>
                </a:solidFill>
                <a:latin typeface="Arial Black" pitchFamily="34" charset="0"/>
              </a:rPr>
              <a:t>Закрепляем основные цвета и формы.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Детские фоны для фотографий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46640"/>
          </a:xfrm>
          <a:prstGeom prst="rect">
            <a:avLst/>
          </a:prstGeom>
          <a:noFill/>
        </p:spPr>
      </p:pic>
      <p:pic>
        <p:nvPicPr>
          <p:cNvPr id="4098" name="Picture 2" descr="Мультяшки, герои мультфильмов Gif анимация, аватары, скачать анимацию, анимация для сайта, форума, блог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1428750" cy="1905000"/>
          </a:xfrm>
          <a:prstGeom prst="rect">
            <a:avLst/>
          </a:prstGeom>
          <a:noFill/>
        </p:spPr>
      </p:pic>
      <p:pic>
        <p:nvPicPr>
          <p:cNvPr id="7170" name="Picture 2" descr="C:\Users\Администратор\Desktop\паспорт игры\IMG_58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14290"/>
            <a:ext cx="4300111" cy="3224964"/>
          </a:xfrm>
          <a:prstGeom prst="roundRect">
            <a:avLst/>
          </a:prstGeom>
          <a:noFill/>
        </p:spPr>
      </p:pic>
      <p:pic>
        <p:nvPicPr>
          <p:cNvPr id="7171" name="Picture 3" descr="C:\Users\Администратор\Desktop\паспорт игры\IMG_58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92819" y="3964703"/>
            <a:ext cx="3143388" cy="2643206"/>
          </a:xfrm>
          <a:prstGeom prst="flowChartAlternateProcess">
            <a:avLst/>
          </a:prstGeom>
          <a:noFill/>
        </p:spPr>
      </p:pic>
      <p:pic>
        <p:nvPicPr>
          <p:cNvPr id="7172" name="Picture 4" descr="C:\Users\Администратор\Desktop\паспорт игры\IMG_58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744646"/>
            <a:ext cx="4151292" cy="3113354"/>
          </a:xfrm>
          <a:prstGeom prst="round2Same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Детские фоны для фотографий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2756" y="0"/>
            <a:ext cx="938675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203348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     Строить город мы решили,</a:t>
            </a:r>
            <a:br>
              <a:rPr lang="ru-RU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Из резинок дом  сложили.</a:t>
            </a:r>
          </a:p>
        </p:txBody>
      </p:sp>
      <p:pic>
        <p:nvPicPr>
          <p:cNvPr id="5" name="Picture 2" descr="G:\DCIM\100CANON\IMG_607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659" t="8377" r="10622" b="8752"/>
          <a:stretch>
            <a:fillRect/>
          </a:stretch>
        </p:blipFill>
        <p:spPr bwMode="auto">
          <a:xfrm>
            <a:off x="5292080" y="1916832"/>
            <a:ext cx="3461843" cy="299811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mpd="sng"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0" y="5143512"/>
            <a:ext cx="3500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Используя геометрические фигуры, расширяем кругозор.</a:t>
            </a:r>
          </a:p>
        </p:txBody>
      </p:sp>
      <p:pic>
        <p:nvPicPr>
          <p:cNvPr id="7" name="Picture 2" descr="C:\Users\Администратор\Desktop\паспорт игры\IMG_58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3212976"/>
            <a:ext cx="4104455" cy="3383402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airy-Tale Wallpapers &quot; Обои для рабочего стола, скачать кар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4644008" cy="170339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Эти </a:t>
            </a: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лодочки весной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Пустим </a:t>
            </a: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на воду с тобой,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Понесет течение</a:t>
            </a: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 </a:t>
            </a: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новым приключениям.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G:\DCIM\100CANON\IMG_608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400" t="12595" r="13302" b="6598"/>
          <a:stretch>
            <a:fillRect/>
          </a:stretch>
        </p:blipFill>
        <p:spPr bwMode="auto">
          <a:xfrm>
            <a:off x="3635896" y="3717032"/>
            <a:ext cx="3168352" cy="2618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tx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G:\DCIM\100CANON\IMG_5921.JPG"/>
          <p:cNvPicPr>
            <a:picLocks noChangeAspect="1" noChangeArrowheads="1"/>
          </p:cNvPicPr>
          <p:nvPr/>
        </p:nvPicPr>
        <p:blipFill>
          <a:blip r:embed="rId4" cstate="print"/>
          <a:srcRect l="13043" t="14190" r="3261"/>
          <a:stretch>
            <a:fillRect/>
          </a:stretch>
        </p:blipFill>
        <p:spPr bwMode="auto">
          <a:xfrm>
            <a:off x="5262668" y="476672"/>
            <a:ext cx="3881332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G:\DCIM\100CANON\IMG_6067.JPG"/>
          <p:cNvPicPr>
            <a:picLocks noChangeAspect="1" noChangeArrowheads="1"/>
          </p:cNvPicPr>
          <p:nvPr/>
        </p:nvPicPr>
        <p:blipFill>
          <a:blip r:embed="rId5" cstate="print"/>
          <a:srcRect l="5625" t="2500" r="4368"/>
          <a:stretch>
            <a:fillRect/>
          </a:stretch>
        </p:blipFill>
        <p:spPr bwMode="auto">
          <a:xfrm>
            <a:off x="179512" y="1916832"/>
            <a:ext cx="2980276" cy="2802893"/>
          </a:xfrm>
          <a:prstGeom prst="round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237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Игра  «Веселые резинки» </vt:lpstr>
      <vt:lpstr>Описание игры.</vt:lpstr>
      <vt:lpstr>Самостоятельная деятельность детей </vt:lpstr>
      <vt:lpstr>«Сосчитай резинки»</vt:lpstr>
      <vt:lpstr>Наша ёлка велика,  Наша ёлка высока. </vt:lpstr>
      <vt:lpstr>Слайд 7</vt:lpstr>
      <vt:lpstr>     Строить город мы решили, Из резинок дом  сложили.</vt:lpstr>
      <vt:lpstr>Эти лодочки весной Пустим на воду с тобой, Понесет течение К новым приключениям. 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Каленюк</dc:creator>
  <cp:lastModifiedBy>наташа</cp:lastModifiedBy>
  <cp:revision>78</cp:revision>
  <dcterms:created xsi:type="dcterms:W3CDTF">2015-02-15T13:17:02Z</dcterms:created>
  <dcterms:modified xsi:type="dcterms:W3CDTF">2023-02-15T03:49:46Z</dcterms:modified>
</cp:coreProperties>
</file>